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3" r:id="rId5"/>
    <p:sldId id="282" r:id="rId6"/>
    <p:sldId id="348" r:id="rId7"/>
    <p:sldId id="292" r:id="rId8"/>
    <p:sldId id="324" r:id="rId9"/>
    <p:sldId id="293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  <p:sldId id="338" r:id="rId20"/>
    <p:sldId id="343" r:id="rId21"/>
    <p:sldId id="344" r:id="rId22"/>
    <p:sldId id="288" r:id="rId23"/>
    <p:sldId id="345" r:id="rId24"/>
    <p:sldId id="346" r:id="rId25"/>
    <p:sldId id="347" r:id="rId26"/>
    <p:sldId id="309" r:id="rId2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9" autoAdjust="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894" y="7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31/07/2018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31/07/2018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797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31/07/2018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31/07/2018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31/07/2018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31/07/2018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31/07/2018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31/07/2018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31/07/2018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MAYO</a:t>
            </a: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31/07/2018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E2D098A-35EF-4E1E-A2EC-C8DB2A60C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48" y="1709828"/>
            <a:ext cx="7951235" cy="426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31/07/2018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8128492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SECUNDARIAS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33554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31/07/2018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SECUNDARIAS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MAYO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6539C6-4B01-4AB5-A777-A5D3967E1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35" y="1720529"/>
            <a:ext cx="6137250" cy="40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31/07/2018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B41FB4-ED2C-4C37-9EAE-3D46F9114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89" y="1748900"/>
            <a:ext cx="8020421" cy="431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31/07/2018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EF2D00-F4DF-492F-8541-30FCAF143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731146"/>
            <a:ext cx="8156106" cy="43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MAYO 2018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11138B-E0A2-47F5-9D6D-1E8DF175A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76" y="1636005"/>
            <a:ext cx="6736006" cy="40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368598-2C35-4175-A8CF-437586DE6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95" y="1766655"/>
            <a:ext cx="8391209" cy="41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B49A41-1191-4D65-8A7A-F646D3709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6" y="1643462"/>
            <a:ext cx="8660167" cy="425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CCA594-7BA3-4059-9A45-A8F600EF9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4" y="1759761"/>
            <a:ext cx="8717872" cy="390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CD35BE6-A30F-4317-9170-6D9D01BED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19" y="1731266"/>
            <a:ext cx="8682361" cy="388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076CD3-D1C2-4238-BD22-F44018CF9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68" y="1633490"/>
            <a:ext cx="8583464" cy="384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C8BAEA9-B288-4799-AD5A-D97384E70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94" y="1696512"/>
            <a:ext cx="8685411" cy="388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MAYO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239636-10A7-405B-8964-F7F33E5FD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378" y="1658385"/>
            <a:ext cx="5949728" cy="39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ECB54DB-C515-43EB-9D39-8E1FF6D0B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73" y="1660124"/>
            <a:ext cx="8126478" cy="436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074425-05BE-49CF-9FFB-37A89220D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57" y="1731709"/>
            <a:ext cx="7729294" cy="414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31/07/2018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31/07/2018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TRONCALES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MAYO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158FA3-C170-4236-82BF-7025DC996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34" y="1676141"/>
            <a:ext cx="5909544" cy="391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31/07/2018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0C58D15-A994-471A-8E55-679E42304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80" y="1728150"/>
            <a:ext cx="7702040" cy="413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2018</Filtro>
    <Orden xmlns="8cf1b8fd-72df-4c21-8306-a5f720778edf">75</Orden>
    <Formato xmlns="8cf1b8fd-72df-4c21-8306-a5f720778edf">/Style%20Library/Images/ppt.svg</Forma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CC7235-C85D-44BB-BC65-525FD5738A03}"/>
</file>

<file path=customXml/itemProps2.xml><?xml version="1.0" encoding="utf-8"?>
<ds:datastoreItem xmlns:ds="http://schemas.openxmlformats.org/officeDocument/2006/customXml" ds:itemID="{2C972454-6444-4CC9-B315-4C43FA0E390B}"/>
</file>

<file path=customXml/itemProps3.xml><?xml version="1.0" encoding="utf-8"?>
<ds:datastoreItem xmlns:ds="http://schemas.openxmlformats.org/officeDocument/2006/customXml" ds:itemID="{F4AF38C9-F9EC-4755-B9C6-CEC43DC0917F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12364</TotalTime>
  <Words>348</Words>
  <Application>Microsoft Office PowerPoint</Application>
  <PresentationFormat>Presentación en pantalla (4:3)</PresentationFormat>
  <Paragraphs>76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del servicio mayo 2018</dc:title>
  <dc:creator>CAMILO</dc:creator>
  <cp:lastModifiedBy>Amalia Perez Alzate</cp:lastModifiedBy>
  <cp:revision>256</cp:revision>
  <cp:lastPrinted>2016-11-09T21:48:51Z</cp:lastPrinted>
  <dcterms:created xsi:type="dcterms:W3CDTF">2015-08-10T15:28:24Z</dcterms:created>
  <dcterms:modified xsi:type="dcterms:W3CDTF">2018-07-31T21:03:52Z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